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E4-7FBA-47B4-A00A-90E4D617C5A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DD6-A417-45A0-8884-3713B7662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40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E4-7FBA-47B4-A00A-90E4D617C5A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DD6-A417-45A0-8884-3713B7662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32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E4-7FBA-47B4-A00A-90E4D617C5A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DD6-A417-45A0-8884-3713B7662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93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E4-7FBA-47B4-A00A-90E4D617C5A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DD6-A417-45A0-8884-3713B7662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67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E4-7FBA-47B4-A00A-90E4D617C5A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DD6-A417-45A0-8884-3713B7662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67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E4-7FBA-47B4-A00A-90E4D617C5A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DD6-A417-45A0-8884-3713B7662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01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E4-7FBA-47B4-A00A-90E4D617C5A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DD6-A417-45A0-8884-3713B7662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02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E4-7FBA-47B4-A00A-90E4D617C5A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DD6-A417-45A0-8884-3713B7662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14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E4-7FBA-47B4-A00A-90E4D617C5A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DD6-A417-45A0-8884-3713B7662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9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E4-7FBA-47B4-A00A-90E4D617C5A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DD6-A417-45A0-8884-3713B7662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94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E4-7FBA-47B4-A00A-90E4D617C5A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DDD6-A417-45A0-8884-3713B7662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0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6AE4-7FBA-47B4-A00A-90E4D617C5A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ADDD6-A417-45A0-8884-3713B7662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37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yelemessova@kmgss.kz?subject=&#1074;&#1086;&#1087;&#1088;&#1086;&#1089;%20&#1087;&#1086;%20&#1082;&#1086;&#1084;&#1087;&#1083;&#1072;&#1077;&#1085;&#1089;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www.sk-hotline.k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il@sk-hotline.k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elemessova@kmgss.kz?subject=&#1074;&#1086;&#1087;&#1088;&#1086;&#1089;%20&#1087;&#1086;%20&#1082;&#1086;&#1084;&#1087;&#1083;&#1072;&#1077;&#1085;&#1089;" TargetMode="External"/><Relationship Id="rId5" Type="http://schemas.openxmlformats.org/officeDocument/2006/relationships/hyperlink" Target="http://www.sk-hotline.kz/" TargetMode="External"/><Relationship Id="rId4" Type="http://schemas.openxmlformats.org/officeDocument/2006/relationships/hyperlink" Target="mailto:mail@sk-hotline.k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40" y="1472813"/>
            <a:ext cx="1710145" cy="1710145"/>
          </a:xfrm>
          <a:prstGeom prst="rect">
            <a:avLst/>
          </a:prstGeom>
        </p:spPr>
      </p:pic>
      <p:pic>
        <p:nvPicPr>
          <p:cNvPr id="1028" name="Picture 4" descr="No dealing: стоковые векторные изображения, иллюстрации | Depositphot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28" y="4435322"/>
            <a:ext cx="2022565" cy="178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59228" y="3097534"/>
            <a:ext cx="2022565" cy="1542501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65125"/>
            <a:ext cx="81696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 соответствии с Правилами ТОО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KMG Systems &amp; Services </a:t>
            </a:r>
            <a:r>
              <a:rPr lang="kk-KZ" sz="2400" b="1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области противодействия коррупции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работникам и должностным лицам запрещается: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81794" y="1641643"/>
            <a:ext cx="87833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Занимать должности, находящиеся в непосредственной подчиненности должностям, занимаемым их близкими родственниками, супругом(супругой) и (или) свойственниками, а также иметь в непосредственном подчинении близких родственников, супруга (супругу)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и (или)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свойственников.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1793" y="3280173"/>
            <a:ext cx="87833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Исполнение должностных обязанностей и функций в ситуации наличия конфликта интересов, то есть противоречия между личной заинтересованностью работника и интересами Товарищества.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1793" y="4640035"/>
            <a:ext cx="80859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овершение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сделок с сотрудниками Товарищества, аффилированными лицами Товарищества и другими риск-факторами в соответствии с процедурой проверки благонадежности контрагентов.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3" name="Рисунок 1" descr="cid:image001.jpg@01CFE7A6.E405DA9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0229" y="558558"/>
            <a:ext cx="1854881" cy="491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Группа 13"/>
          <p:cNvGrpSpPr/>
          <p:nvPr/>
        </p:nvGrpSpPr>
        <p:grpSpPr>
          <a:xfrm>
            <a:off x="354703" y="6038753"/>
            <a:ext cx="11571685" cy="923330"/>
            <a:chOff x="354703" y="6038753"/>
            <a:chExt cx="11571685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354703" y="6038753"/>
              <a:ext cx="86531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В случае если Вам известно о фактах нарушений, просьба обращаться на Горячую линию:</a:t>
              </a:r>
            </a:p>
            <a:p>
              <a:r>
                <a:rPr lang="ru-RU" sz="1200" dirty="0" smtClean="0"/>
                <a:t>по </a:t>
              </a:r>
              <a:r>
                <a:rPr lang="ru-RU" sz="1200" dirty="0"/>
                <a:t>телефонному номеру 8-800-080-4747 (звонок на территории PK бесплатный); </a:t>
              </a:r>
              <a:r>
                <a:rPr lang="ru-RU" sz="1200" dirty="0" smtClean="0"/>
                <a:t> либо на </a:t>
              </a:r>
              <a:r>
                <a:rPr lang="ru-RU" sz="1200" dirty="0"/>
                <a:t>электронную почту </a:t>
              </a:r>
              <a:r>
                <a:rPr lang="ru-RU" sz="1200" u="sng" dirty="0">
                  <a:hlinkClick r:id="rId6"/>
                </a:rPr>
                <a:t>mail@sk-hotline.kz</a:t>
              </a:r>
              <a:r>
                <a:rPr lang="ru-RU" sz="1200" dirty="0"/>
                <a:t>; </a:t>
              </a:r>
              <a:endParaRPr lang="ru-RU" sz="1200" dirty="0" smtClean="0"/>
            </a:p>
            <a:p>
              <a:r>
                <a:rPr lang="ru-RU" sz="1200" dirty="0"/>
                <a:t>л</a:t>
              </a:r>
              <a:r>
                <a:rPr lang="ru-RU" sz="1200" dirty="0" smtClean="0"/>
                <a:t>ибо через </a:t>
              </a:r>
              <a:r>
                <a:rPr lang="ru-RU" sz="1200" dirty="0"/>
                <a:t>интернет-портал </a:t>
              </a:r>
              <a:r>
                <a:rPr lang="ru-RU" sz="1200" u="sng" dirty="0">
                  <a:hlinkClick r:id="rId7"/>
                </a:rPr>
                <a:t>www.sk-hotline.kz</a:t>
              </a:r>
              <a:r>
                <a:rPr lang="ru-RU" sz="1200" dirty="0"/>
                <a:t>; </a:t>
              </a:r>
              <a:r>
                <a:rPr lang="ru-RU" sz="1200" dirty="0" smtClean="0"/>
                <a:t>либо через </a:t>
              </a:r>
              <a:r>
                <a:rPr lang="ru-RU" sz="1200" dirty="0" err="1"/>
                <a:t>WhatsApp</a:t>
              </a:r>
              <a:r>
                <a:rPr lang="ru-RU" sz="1200" dirty="0"/>
                <a:t> 8-771-191-88-16.</a:t>
              </a:r>
            </a:p>
            <a:p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007837" y="6038753"/>
              <a:ext cx="2918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В случае наличия вопросов обращайтесь к лицу ответственному по </a:t>
              </a:r>
              <a:r>
                <a:rPr lang="ru-RU" sz="1200" dirty="0" err="1" smtClean="0"/>
                <a:t>компленс</a:t>
              </a:r>
              <a:r>
                <a:rPr lang="ru-RU" sz="1200" dirty="0" smtClean="0"/>
                <a:t> </a:t>
              </a:r>
              <a:r>
                <a:rPr lang="en-US" sz="1200" dirty="0" smtClean="0">
                  <a:hlinkClick r:id="rId8"/>
                </a:rPr>
                <a:t>yelemessova@kmgss.kz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89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Нет или стоп. Цель с иконкой доллара. Целься в символ. Наличными или  деньгами. Запрещённый символ остановки запрета. Нет иконки &quot;Цель&quot;. Вектор ,  Артикул: 255788454 | Artzakaz.p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2" y="3618276"/>
            <a:ext cx="3133081" cy="244754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169637" cy="13255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 соответствии с Правилами ТОО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KMG Systems &amp; Services </a:t>
            </a:r>
            <a:r>
              <a:rPr lang="kk-KZ" sz="2400" b="1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области противодействия коррупции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работникам и должностным лицам запрещается: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О запрете дарить и получать подарки. Сайт органов местного самоуправления  г. Белгорода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98" y="1861548"/>
            <a:ext cx="2390774" cy="175672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472" y="1865967"/>
            <a:ext cx="8597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Дарить подарки, предоставлять материальное вознаграждение и оказывать гостеприимство с целью получения преимуществ для себя или Товарищества, когда такие действия могут быть восприняты как взятка.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471" y="3081250"/>
            <a:ext cx="88019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Получать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материальное вознаграждение, подарки или услуги, предоставляемые за действия (бездействие) в пользу лиц, их предоставивших.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471" y="4246766"/>
            <a:ext cx="85979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Выплачивать или принимать платежи в качестве вознаграждения за упрощение формальностей, то есть за выполнение или ускорение обычных процедур.</a:t>
            </a:r>
            <a:endParaRPr lang="ru-RU" sz="2000" dirty="0">
              <a:solidFill>
                <a:srgbClr val="002060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54703" y="5934670"/>
            <a:ext cx="11571685" cy="923330"/>
            <a:chOff x="354703" y="5934670"/>
            <a:chExt cx="11571685" cy="923330"/>
          </a:xfrm>
        </p:grpSpPr>
        <p:sp>
          <p:nvSpPr>
            <p:cNvPr id="3" name="TextBox 2"/>
            <p:cNvSpPr txBox="1"/>
            <p:nvPr/>
          </p:nvSpPr>
          <p:spPr>
            <a:xfrm>
              <a:off x="354703" y="5934670"/>
              <a:ext cx="86531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В случае если Вам известно о фактах нарушений, просьба обращаться на Горячую линию:</a:t>
              </a:r>
            </a:p>
            <a:p>
              <a:r>
                <a:rPr lang="ru-RU" sz="1200" dirty="0" smtClean="0"/>
                <a:t>по </a:t>
              </a:r>
              <a:r>
                <a:rPr lang="ru-RU" sz="1200" dirty="0"/>
                <a:t>телефонному номеру 8-800-080-4747 (звонок на территории PK бесплатный); </a:t>
              </a:r>
              <a:r>
                <a:rPr lang="ru-RU" sz="1200" dirty="0" smtClean="0"/>
                <a:t> либо на </a:t>
              </a:r>
              <a:r>
                <a:rPr lang="ru-RU" sz="1200" dirty="0"/>
                <a:t>электронную почту </a:t>
              </a:r>
              <a:r>
                <a:rPr lang="ru-RU" sz="1200" u="sng" dirty="0">
                  <a:hlinkClick r:id="rId4"/>
                </a:rPr>
                <a:t>mail@sk-hotline.kz</a:t>
              </a:r>
              <a:r>
                <a:rPr lang="ru-RU" sz="1200" dirty="0"/>
                <a:t>; </a:t>
              </a:r>
              <a:endParaRPr lang="ru-RU" sz="1200" dirty="0" smtClean="0"/>
            </a:p>
            <a:p>
              <a:r>
                <a:rPr lang="ru-RU" sz="1200" dirty="0"/>
                <a:t>л</a:t>
              </a:r>
              <a:r>
                <a:rPr lang="ru-RU" sz="1200" dirty="0" smtClean="0"/>
                <a:t>ибо через </a:t>
              </a:r>
              <a:r>
                <a:rPr lang="ru-RU" sz="1200" dirty="0"/>
                <a:t>интернет-портал </a:t>
              </a:r>
              <a:r>
                <a:rPr lang="ru-RU" sz="1200" u="sng" dirty="0">
                  <a:hlinkClick r:id="rId5"/>
                </a:rPr>
                <a:t>www.sk-hotline.kz</a:t>
              </a:r>
              <a:r>
                <a:rPr lang="ru-RU" sz="1200" dirty="0"/>
                <a:t>; </a:t>
              </a:r>
              <a:r>
                <a:rPr lang="ru-RU" sz="1200" dirty="0" smtClean="0"/>
                <a:t>либо через </a:t>
              </a:r>
              <a:r>
                <a:rPr lang="ru-RU" sz="1200" dirty="0" err="1"/>
                <a:t>WhatsApp</a:t>
              </a:r>
              <a:r>
                <a:rPr lang="ru-RU" sz="1200" dirty="0"/>
                <a:t> 8-771-191-88-16.</a:t>
              </a:r>
            </a:p>
            <a:p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007837" y="5934670"/>
              <a:ext cx="29185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В случае наличия вопросов обращайтесь к лицу ответственному по </a:t>
              </a:r>
              <a:r>
                <a:rPr lang="ru-RU" sz="1200" dirty="0" err="1" smtClean="0"/>
                <a:t>компленс</a:t>
              </a:r>
              <a:r>
                <a:rPr lang="ru-RU" sz="1200" dirty="0" smtClean="0"/>
                <a:t> </a:t>
              </a:r>
              <a:r>
                <a:rPr lang="en-US" sz="1200" dirty="0" smtClean="0">
                  <a:hlinkClick r:id="rId6"/>
                </a:rPr>
                <a:t>yelemessova@kmgss.kz</a:t>
              </a:r>
              <a:endParaRPr lang="ru-RU" sz="1200" dirty="0"/>
            </a:p>
          </p:txBody>
        </p:sp>
      </p:grpSp>
      <p:pic>
        <p:nvPicPr>
          <p:cNvPr id="14" name="Рисунок 1" descr="cid:image001.jpg@01CFE7A6.E405DA9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0229" y="558558"/>
            <a:ext cx="1854881" cy="491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4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296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В соответствии с Правилами ТОО  KMG Systems &amp; Services в области противодействия коррупции работникам и должностным лицам запрещается: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Елемесова Джамиля Жоламановна</dc:creator>
  <cp:lastModifiedBy>Елемесова Джамиля Жоламановна</cp:lastModifiedBy>
  <cp:revision>24</cp:revision>
  <dcterms:created xsi:type="dcterms:W3CDTF">2021-08-26T06:11:11Z</dcterms:created>
  <dcterms:modified xsi:type="dcterms:W3CDTF">2021-09-13T11:30:18Z</dcterms:modified>
</cp:coreProperties>
</file>